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99"/>
  </p:notesMasterIdLst>
  <p:sldIdLst>
    <p:sldId id="354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07" autoAdjust="0"/>
    <p:restoredTop sz="83855" autoAdjust="0"/>
  </p:normalViewPr>
  <p:slideViewPr>
    <p:cSldViewPr snapToGrid="0">
      <p:cViewPr varScale="1">
        <p:scale>
          <a:sx n="93" d="100"/>
          <a:sy n="93" d="100"/>
        </p:scale>
        <p:origin x="3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E654A-BF4A-429B-AD5E-CF5853D79F84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36041-29CB-4B92-9EC3-31D6CF31F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81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AFF98-033A-4CF3-885F-5D750793F76E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86388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Ob: Mistake.  In the if condition is </a:t>
            </a:r>
            <a:r>
              <a:rPr lang="en-GB" dirty="0" err="1"/>
              <a:t>daysPerMonth</a:t>
            </a:r>
            <a:r>
              <a:rPr lang="en-GB" dirty="0"/>
              <a:t>[month+1]. Explain order of evaluation for leap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6041-29CB-4B92-9EC3-31D6CF31F1C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7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Ob: Composition – object with member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6041-29CB-4B92-9EC3-31D6CF31F1C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00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Ob:</a:t>
            </a:r>
            <a:r>
              <a:rPr lang="en-GB" baseline="0" dirty="0"/>
              <a:t> In composition its good to include multiple header files for clarity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6041-29CB-4B92-9EC3-31D6CF31F1C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40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Ob: Component objects are destroyed before initial date objects in main program. Implicit construction but explicit</a:t>
            </a:r>
            <a:r>
              <a:rPr lang="en-GB" baseline="0" dirty="0"/>
              <a:t> destruction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6041-29CB-4B92-9EC3-31D6CF31F1C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87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Ob: error – function declaration for </a:t>
            </a:r>
            <a:r>
              <a:rPr lang="en-US" smtClean="0"/>
              <a:t>standard time is </a:t>
            </a:r>
            <a:r>
              <a:rPr lang="en-US" dirty="0" smtClean="0"/>
              <a:t>missing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6041-29CB-4B92-9EC3-31D6CF31F1C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03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Ob: Cascaded</a:t>
            </a:r>
            <a:r>
              <a:rPr lang="en-GB" baseline="0" dirty="0"/>
              <a:t> function calls is calling one function after the other – all called functions should return this pointers, Every retuned this pointer is </a:t>
            </a:r>
            <a:r>
              <a:rPr lang="en-GB" baseline="0" dirty="0" err="1"/>
              <a:t>binded</a:t>
            </a:r>
            <a:r>
              <a:rPr lang="en-GB" baseline="0" dirty="0"/>
              <a:t> to the address of the next function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6041-29CB-4B92-9EC3-31D6CF31F1C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55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Ob: Anything inside try/catch does not change the values of the members of 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6041-29CB-4B92-9EC3-31D6CF31F1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64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Ob: &lt;</a:t>
            </a:r>
            <a:r>
              <a:rPr lang="en-US" dirty="0" err="1"/>
              <a:t>sstream</a:t>
            </a:r>
            <a:r>
              <a:rPr lang="en-US" dirty="0"/>
              <a:t>&gt; is needed for </a:t>
            </a:r>
            <a:r>
              <a:rPr lang="en-US" dirty="0" err="1"/>
              <a:t>ostringstream</a:t>
            </a:r>
            <a:r>
              <a:rPr lang="en-US" dirty="0"/>
              <a:t> class</a:t>
            </a:r>
            <a:r>
              <a:rPr lang="en-US" baseline="0" dirty="0"/>
              <a:t> objects and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6041-29CB-4B92-9EC3-31D6CF31F1C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51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Ob: 2 mistakes here – both </a:t>
            </a:r>
            <a:r>
              <a:rPr lang="en-US" dirty="0" err="1"/>
              <a:t>getminute</a:t>
            </a:r>
            <a:r>
              <a:rPr lang="en-US" dirty="0"/>
              <a:t>() and </a:t>
            </a:r>
            <a:r>
              <a:rPr lang="en-US" dirty="0" err="1"/>
              <a:t>getsecond</a:t>
            </a:r>
            <a:r>
              <a:rPr lang="en-US" dirty="0"/>
              <a:t>() should return integers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6041-29CB-4B92-9EC3-31D6CF31F1C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05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Ob: error in message private data member – its should be of type </a:t>
            </a:r>
            <a:r>
              <a:rPr lang="en-US" dirty="0" err="1"/>
              <a:t>std</a:t>
            </a:r>
            <a:r>
              <a:rPr lang="en-US" dirty="0"/>
              <a:t>::string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6041-29CB-4B92-9EC3-31D6CF31F1C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79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Ob: Constants in for loops and how the compilers process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6041-29CB-4B92-9EC3-31D6CF31F1C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77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Ob: Error – Function </a:t>
            </a:r>
            <a:r>
              <a:rPr lang="en-US" dirty="0" err="1" smtClean="0"/>
              <a:t>toStandard</a:t>
            </a:r>
            <a:r>
              <a:rPr lang="en-US" baseline="0" dirty="0" err="1" smtClean="0"/>
              <a:t>String</a:t>
            </a:r>
            <a:r>
              <a:rPr lang="en-US" baseline="0" dirty="0" smtClean="0"/>
              <a:t> is also  a constant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6041-29CB-4B92-9EC3-31D6CF31F1C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68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Ob: Can not bind the this pointer of constant</a:t>
            </a:r>
            <a:r>
              <a:rPr lang="en-GB" baseline="0" dirty="0"/>
              <a:t> </a:t>
            </a:r>
            <a:r>
              <a:rPr lang="en-GB" dirty="0"/>
              <a:t>Time objects to the address of the called function – of type Time&amp;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6041-29CB-4B92-9EC3-31D6CF31F1C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48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Ob: Private data members are constructed before the object of their class type is constructed.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36041-29CB-4B92-9EC3-31D6CF31F1C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10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C4F2-C9E4-4CAF-9183-127060CA593F}" type="datetime1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09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682FB-0E9F-499A-A814-C6BEAD47F1EA}" type="datetime1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6F0B1-D041-4AE2-82F9-2BEA5240A44E}" type="datetime1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71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01B98-B044-4B6D-842B-1A203EE3F61B}" type="datetime1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51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6DD44-2B73-49C9-8A7E-E80576CD76DC}" type="datetime1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98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3AD6-7F13-4838-8575-7C718C920765}" type="datetime1">
              <a:rPr lang="en-US" smtClean="0"/>
              <a:t>11/7/2016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65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7788E-3935-40B9-B931-55980F905B71}" type="datetime1">
              <a:rPr lang="en-US" smtClean="0"/>
              <a:t>11/7/2016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28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8C49-DAFE-45C4-A13F-F396529CAA22}" type="datetime1">
              <a:rPr lang="en-US" smtClean="0"/>
              <a:t>11/7/2016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25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CADF-CD72-4A51-8FEE-89F093E24E22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36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41A8A-33EA-4B6C-9514-734C8BFC2101}" type="datetime1">
              <a:rPr lang="en-US" smtClean="0"/>
              <a:t>11/7/2016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45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AA8A0-C7FC-441C-98F1-627E74577EC3}" type="datetime1">
              <a:rPr lang="en-US" smtClean="0"/>
              <a:t>11/7/2016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578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0C927-87F5-4B85-9CD3-0D46D1101C05}" type="datetime1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2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rgbClr val="3380E6"/>
                </a:solidFill>
                <a:latin typeface="Goudy Sans Medium"/>
              </a:rPr>
              <a:t>Classes: A Deeper Look</a:t>
            </a:r>
          </a:p>
        </p:txBody>
      </p:sp>
      <p:sp>
        <p:nvSpPr>
          <p:cNvPr id="10243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R="0"/>
            <a:r>
              <a:rPr lang="en-US" altLang="en-US"/>
              <a:t>Based on Chapter </a:t>
            </a:r>
            <a:r>
              <a:rPr lang="en-US" altLang="en-US" dirty="0"/>
              <a:t>9 of C++ How to Program, 10/e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52653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7013"/>
            <a:ext cx="12192000" cy="38623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6452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2375"/>
            <a:ext cx="12192000" cy="441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72795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6888"/>
            <a:ext cx="12192000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75365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2025"/>
            <a:ext cx="12192000" cy="49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75999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613"/>
            <a:ext cx="12192000" cy="442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16369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" y="0"/>
            <a:ext cx="116284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87372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4438"/>
            <a:ext cx="12192000" cy="44275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50049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0"/>
            <a:ext cx="117871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07330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63"/>
            <a:ext cx="12192000" cy="59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40802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950"/>
            <a:ext cx="12192000" cy="5624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66108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0"/>
            <a:ext cx="100441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36165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288"/>
            <a:ext cx="12192000" cy="60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67310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0"/>
            <a:ext cx="901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65716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52633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63"/>
            <a:ext cx="12192000" cy="59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68955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1650"/>
            <a:ext cx="1219200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01346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2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67848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67236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80198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51063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013"/>
            <a:ext cx="12192000" cy="56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23986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75" y="0"/>
            <a:ext cx="94932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94455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61743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0"/>
            <a:ext cx="115220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8751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400"/>
            <a:ext cx="12192000" cy="55356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43381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025"/>
            <a:ext cx="12192000" cy="44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58605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6888"/>
            <a:ext cx="12192000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6515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600"/>
            <a:ext cx="12192000" cy="33512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67752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0"/>
            <a:ext cx="117871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17870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2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02038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88" y="0"/>
            <a:ext cx="101314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0282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7450"/>
            <a:ext cx="12192000" cy="4481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34615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50" y="0"/>
            <a:ext cx="9613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719339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0"/>
            <a:ext cx="9779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40734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38676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21478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2214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09147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438"/>
            <a:ext cx="12192000" cy="49355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48752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76969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063"/>
            <a:ext cx="12192000" cy="6364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368590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491947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043845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0"/>
            <a:ext cx="108378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60777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88" y="0"/>
            <a:ext cx="101314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723031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7988"/>
            <a:ext cx="12192000" cy="35004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536415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1050"/>
            <a:ext cx="12192000" cy="27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13920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3050"/>
            <a:ext cx="12192000" cy="37703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73035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938"/>
            <a:ext cx="12192000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935685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6125"/>
            <a:ext cx="12192000" cy="28241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240296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022050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6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25"/>
            <a:ext cx="12192000" cy="48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224269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250"/>
            <a:ext cx="12192000" cy="38719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645910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97837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56190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2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01703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600"/>
            <a:ext cx="12192000" cy="38592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703199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063"/>
            <a:ext cx="12192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26129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1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143736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276667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0"/>
            <a:ext cx="12192000" cy="41894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365244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26928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63"/>
            <a:ext cx="12192000" cy="59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189549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8200"/>
            <a:ext cx="12192000" cy="26400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078046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63"/>
            <a:ext cx="12192000" cy="59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723772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8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5525"/>
            <a:ext cx="12192000" cy="48053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239091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913"/>
            <a:ext cx="12192000" cy="49545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98165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4825"/>
            <a:ext cx="12192000" cy="33067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57100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488"/>
            <a:ext cx="12192000" cy="43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766324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8975"/>
            <a:ext cx="12192000" cy="548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498061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416673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175"/>
            <a:ext cx="12192000" cy="55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993357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0"/>
            <a:ext cx="12192000" cy="33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458785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250"/>
            <a:ext cx="12192000" cy="38719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417846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1175"/>
            <a:ext cx="12192000" cy="32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4929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9050"/>
            <a:ext cx="12192000" cy="42783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135238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57807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13" y="0"/>
            <a:ext cx="95519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4054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97837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404204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509048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063"/>
            <a:ext cx="12192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02523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448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281230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448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406258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0"/>
            <a:ext cx="9772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666573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38"/>
            <a:ext cx="12192000" cy="681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630640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0"/>
            <a:ext cx="94726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728712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6888"/>
            <a:ext cx="12192000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226747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6738"/>
            <a:ext cx="12192000" cy="31829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164450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8" y="0"/>
            <a:ext cx="117173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13312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493625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9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350"/>
            <a:ext cx="12192000" cy="48117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544885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9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2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719009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9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013"/>
            <a:ext cx="12192000" cy="56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587770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9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063"/>
            <a:ext cx="12192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843099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9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972604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9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63" y="0"/>
            <a:ext cx="116982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113194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700"/>
            <a:ext cx="12192000" cy="27670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95602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0313"/>
            <a:ext cx="12192000" cy="43957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4353642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DE4FA8F-8ACA-45D7-93E4-7534A5F48D5B}" vid="{D4CC59B7-4017-4F3C-84AE-F6ED526978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329</TotalTime>
  <Words>1423</Words>
  <Application>Microsoft Office PowerPoint</Application>
  <PresentationFormat>Widescreen</PresentationFormat>
  <Paragraphs>128</Paragraphs>
  <Slides>97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2" baseType="lpstr">
      <vt:lpstr>Arial</vt:lpstr>
      <vt:lpstr>Calibri</vt:lpstr>
      <vt:lpstr>Calibri Light</vt:lpstr>
      <vt:lpstr>Goudy Sans Medium</vt:lpstr>
      <vt:lpstr>Theme1</vt:lpstr>
      <vt:lpstr>Classes: A Deeper Look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Classes: A Deeper Look</dc:title>
  <dc:creator>Paul Deitel</dc:creator>
  <cp:lastModifiedBy>Christos GraikosC</cp:lastModifiedBy>
  <cp:revision>28</cp:revision>
  <dcterms:created xsi:type="dcterms:W3CDTF">2016-07-20T18:32:33Z</dcterms:created>
  <dcterms:modified xsi:type="dcterms:W3CDTF">2016-11-07T20:06:34Z</dcterms:modified>
</cp:coreProperties>
</file>